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58118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Out There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pepper, 1 mini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Pull cord prop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A8E672-2111-48F1-8AFC-F38B631D1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3094"/>
            <a:ext cx="7025776" cy="356800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Get Out There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Get Out There is a 26 round, 130 point, Comstock course of fire. There are 12 USPSA targets and 2 steel. The best 2 hits on cardboard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148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2021-12-09T18:25:10Z</dcterms:modified>
  <cp:category>Shooting</cp:category>
</cp:coreProperties>
</file>

<file path=docProps/thumbnail.jpeg>
</file>